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3" autoAdjust="0"/>
  </p:normalViewPr>
  <p:slideViewPr>
    <p:cSldViewPr>
      <p:cViewPr varScale="1">
        <p:scale>
          <a:sx n="79" d="100"/>
          <a:sy n="79" d="100"/>
        </p:scale>
        <p:origin x="-14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4524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-4139" y="2780928"/>
            <a:ext cx="9616699" cy="936104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70307"/>
            <a:ext cx="2162861" cy="216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513967"/>
            <a:ext cx="6192688" cy="1470025"/>
          </a:xfrm>
        </p:spPr>
        <p:txBody>
          <a:bodyPr>
            <a:normAutofit/>
          </a:bodyPr>
          <a:lstStyle/>
          <a:p>
            <a:r>
              <a:rPr lang="sk-SK" sz="3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Krajské riaditeľstvo Policajného zboru v Banskej Bystrici</a:t>
            </a:r>
            <a:endParaRPr lang="sk-SK" sz="30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4181" y="4509120"/>
            <a:ext cx="8208912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b="1" cap="all" dirty="0" smtClean="0"/>
              <a:t>Zodpovedne a ohľaduplne na ceste</a:t>
            </a:r>
            <a:endParaRPr lang="sk-SK" sz="3200" b="1" cap="all" dirty="0"/>
          </a:p>
        </p:txBody>
      </p:sp>
    </p:spTree>
    <p:extLst>
      <p:ext uri="{BB962C8B-B14F-4D97-AF65-F5344CB8AC3E}">
        <p14:creationId xmlns:p14="http://schemas.microsoft.com/office/powerpoint/2010/main" val="30859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68" y="-388893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684" y="764704"/>
            <a:ext cx="8338812" cy="1296144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6A52"/>
                </a:solidFill>
              </a:rPr>
              <a:t>V januári 2017 sa až </a:t>
            </a:r>
            <a:r>
              <a:rPr lang="sk-SK" b="1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osôb </a:t>
            </a:r>
            <a:r>
              <a:rPr lang="sk-SK" dirty="0" smtClean="0">
                <a:solidFill>
                  <a:srgbClr val="006A52"/>
                </a:solidFill>
              </a:rPr>
              <a:t>(prevažne vodičov) nevrátilo domov k svojim blízkym...</a:t>
            </a:r>
          </a:p>
        </p:txBody>
      </p:sp>
      <p:sp>
        <p:nvSpPr>
          <p:cNvPr id="4" name="Obdĺžnik 3"/>
          <p:cNvSpPr/>
          <p:nvPr/>
        </p:nvSpPr>
        <p:spPr>
          <a:xfrm>
            <a:off x="-4139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683568" y="1916832"/>
            <a:ext cx="8338812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>
                <a:solidFill>
                  <a:srgbClr val="006A52"/>
                </a:solidFill>
              </a:rPr>
              <a:t>...pretože ich život vyhasol následkom </a:t>
            </a:r>
          </a:p>
          <a:p>
            <a:r>
              <a:rPr lang="sk-SK" dirty="0" smtClean="0">
                <a:solidFill>
                  <a:srgbClr val="006A52"/>
                </a:solidFill>
              </a:rPr>
              <a:t>dopravnej nehody.</a:t>
            </a: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557" y="3356992"/>
            <a:ext cx="3314833" cy="221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9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0" y="-354524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99392"/>
            <a:ext cx="8352928" cy="1440159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Vodiči, zamyslite sa: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684" y="1484784"/>
            <a:ext cx="8338812" cy="36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Dodržiavate maximálnu povolenú rýchlosť?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Prispôsobujte jazdu svojich schopnostiam, stavu a povahe vozovky?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Nepožívate pred jazdou alebo počas jazdy alkoholické nápoje? Ani príležitostne? </a:t>
            </a:r>
          </a:p>
        </p:txBody>
      </p:sp>
      <p:sp>
        <p:nvSpPr>
          <p:cNvPr id="4" name="Obdĺžnik 3"/>
          <p:cNvSpPr/>
          <p:nvPr/>
        </p:nvSpPr>
        <p:spPr>
          <a:xfrm>
            <a:off x="-4139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99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0" y="-354524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99392"/>
            <a:ext cx="8352928" cy="1440159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Vodiči, zamyslite sa: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684" y="1484784"/>
            <a:ext cx="8338812" cy="36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Neriskujete pri predbiehaní? Neprehľadné úseky               sú najrizikovejšie. 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Používate bezpečnostné pásy?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Telefonujete za volantom? Ak áno, používate súpravu </a:t>
            </a:r>
            <a:r>
              <a:rPr lang="sk-SK" dirty="0" err="1" smtClean="0">
                <a:solidFill>
                  <a:srgbClr val="006A52"/>
                </a:solidFill>
              </a:rPr>
              <a:t>handsfree</a:t>
            </a:r>
            <a:r>
              <a:rPr lang="sk-SK" dirty="0" smtClean="0">
                <a:solidFill>
                  <a:srgbClr val="006A52"/>
                </a:solidFill>
              </a:rPr>
              <a:t> („voľné ruky“)?</a:t>
            </a:r>
          </a:p>
        </p:txBody>
      </p:sp>
      <p:sp>
        <p:nvSpPr>
          <p:cNvPr id="4" name="Obdĺžnik 3"/>
          <p:cNvSpPr/>
          <p:nvPr/>
        </p:nvSpPr>
        <p:spPr>
          <a:xfrm>
            <a:off x="-4139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0" y="-354524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99392"/>
            <a:ext cx="8352928" cy="1440159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Vodiči, zamyslite sa: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684" y="1484784"/>
            <a:ext cx="8338812" cy="3600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Nepreceňujete niekedy svoje schopnosti?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Spomalíte, keď na vozovke vidíte pohybovať sa chodcov a cyklistov?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rgbClr val="006A52"/>
                </a:solidFill>
              </a:rPr>
              <a:t>Správate sa na ceste zodpovedne a ohľaduplne?</a:t>
            </a:r>
          </a:p>
        </p:txBody>
      </p:sp>
      <p:sp>
        <p:nvSpPr>
          <p:cNvPr id="4" name="Obdĺžnik 3"/>
          <p:cNvSpPr/>
          <p:nvPr/>
        </p:nvSpPr>
        <p:spPr>
          <a:xfrm>
            <a:off x="-4139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2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68" y="-388893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684" y="1844824"/>
            <a:ext cx="8338812" cy="3024336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6A52"/>
                </a:solidFill>
              </a:rPr>
              <a:t>Zamyslite sa nad svojim správaním v cestnej premávke, pretože len </a:t>
            </a:r>
            <a:r>
              <a:rPr lang="sk-SK" b="1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zodpovedným prístupom </a:t>
            </a:r>
            <a:r>
              <a:rPr lang="sk-SK" dirty="0" smtClean="0">
                <a:solidFill>
                  <a:srgbClr val="006A52"/>
                </a:solidFill>
              </a:rPr>
              <a:t>a </a:t>
            </a:r>
            <a:r>
              <a:rPr lang="sk-SK" b="1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dodržiavaním dopravných predpisov </a:t>
            </a:r>
            <a:r>
              <a:rPr lang="sk-SK" dirty="0" smtClean="0">
                <a:solidFill>
                  <a:srgbClr val="006A52"/>
                </a:solidFill>
              </a:rPr>
              <a:t>môžete predísť vážnym dopravným nehodám </a:t>
            </a:r>
          </a:p>
          <a:p>
            <a:r>
              <a:rPr lang="sk-SK" dirty="0" smtClean="0">
                <a:solidFill>
                  <a:srgbClr val="006A52"/>
                </a:solidFill>
              </a:rPr>
              <a:t>a vrátiť sa v bezpečí domov.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-4139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3568" y="-99392"/>
            <a:ext cx="8352928" cy="1440159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Vodiči, zamyslite sa...</a:t>
            </a: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378153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ldl1311647\Desktop\m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388893"/>
            <a:ext cx="9616699" cy="72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7644" y="476672"/>
            <a:ext cx="8338812" cy="3024336"/>
          </a:xfrm>
        </p:spPr>
        <p:txBody>
          <a:bodyPr>
            <a:normAutofit/>
          </a:bodyPr>
          <a:lstStyle/>
          <a:p>
            <a:r>
              <a:rPr lang="sk-SK" sz="4400" b="1" cap="all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Nezabúdajte, </a:t>
            </a:r>
          </a:p>
          <a:p>
            <a:r>
              <a:rPr lang="sk-SK" sz="4400" b="1" cap="all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Váš život a zdravie </a:t>
            </a:r>
          </a:p>
          <a:p>
            <a:r>
              <a:rPr lang="sk-SK" sz="4400" b="1" cap="all" dirty="0" smtClean="0">
                <a:solidFill>
                  <a:srgbClr val="006A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to najcennejšie čo máte.</a:t>
            </a:r>
          </a:p>
        </p:txBody>
      </p:sp>
      <p:sp>
        <p:nvSpPr>
          <p:cNvPr id="4" name="Obdĺžnik 3"/>
          <p:cNvSpPr/>
          <p:nvPr/>
        </p:nvSpPr>
        <p:spPr>
          <a:xfrm>
            <a:off x="-324544" y="5922221"/>
            <a:ext cx="9612560" cy="360040"/>
          </a:xfrm>
          <a:prstGeom prst="rect">
            <a:avLst/>
          </a:prstGeom>
          <a:gradFill>
            <a:gsLst>
              <a:gs pos="28000">
                <a:srgbClr val="005B46">
                  <a:lumMod val="97000"/>
                  <a:lumOff val="3000"/>
                </a:srgbClr>
              </a:gs>
              <a:gs pos="100000">
                <a:srgbClr val="006A52">
                  <a:lumMod val="100000"/>
                  <a:alpha val="76000"/>
                </a:srgb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7" name="Picture 3" descr="C:\Users\waldl1311647\Pictures\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7" y="5380850"/>
            <a:ext cx="1442781" cy="14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736" y="3068960"/>
            <a:ext cx="3888432" cy="2590419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068960"/>
            <a:ext cx="3243808" cy="216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178</Words>
  <Application>Microsoft Office PowerPoint</Application>
  <PresentationFormat>Prezentácia na obrazovke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Krajské riaditeľstvo Policajného zboru v Banskej Bystrici</vt:lpstr>
      <vt:lpstr>Prezentácia programu PowerPoint</vt:lpstr>
      <vt:lpstr>Vodiči, zamyslite sa:</vt:lpstr>
      <vt:lpstr>Vodiči, zamyslite sa:</vt:lpstr>
      <vt:lpstr>Vodiči, zamyslite sa:</vt:lpstr>
      <vt:lpstr>Vodiči, zamyslite sa...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 Wäldl</dc:creator>
  <cp:lastModifiedBy>Andrea Petrovicova</cp:lastModifiedBy>
  <cp:revision>38</cp:revision>
  <dcterms:created xsi:type="dcterms:W3CDTF">2015-11-27T10:19:18Z</dcterms:created>
  <dcterms:modified xsi:type="dcterms:W3CDTF">2017-02-02T08:45:27Z</dcterms:modified>
</cp:coreProperties>
</file>